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CA21B-BEAC-42D7-B106-8BA5B1CF5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B93321-1D48-4EE1-8C0B-EB39E0312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6DF1B-1BB1-4193-B6F2-82BF490A0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0B115-86DB-45EC-9146-00FEA5FF1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B181E-EA84-4988-99B4-6D5B3DBB8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3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E7740-C70F-44F0-A8D7-837D05D8A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0926C-440C-4339-8C0F-93632D493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9F088-A56D-4BFE-916A-81397F9A9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E69EB-B0A0-443D-8EEB-A93308052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8112D-6DC2-449A-B0D9-18EA853A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00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D849FB-C7B2-45AB-BBED-3C754BD399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8DB7F9-5365-452A-86F1-515B103CB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FD6D6-D27F-4344-AE2E-C30A0B17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977FC-7AA6-4566-82C8-C8D8BA2E5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B693E-0458-4132-A024-D91BFC4D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21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68E69-F5E4-4AB4-9FC2-B8C47A98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A510A-2941-48FE-9139-9833A2E08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B59CD-DC46-461B-931F-D2146163F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EA403-B503-4AFD-B379-659BF4774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E66C-321E-4017-92E9-E71057BF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85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6477-E13E-44DF-9397-4B3F817F3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B7ED9-ADDA-4BDC-BACA-0C72857FF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C4B94-AB43-4389-AD42-30731C08B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7B200-5D46-4C44-800E-2F9CEEEB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6F500-632E-413F-809C-9D3B26965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33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24431-6667-4E17-BC1E-26C8F0C4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65F05-C07A-4E64-B507-E5C2B6813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E3D970-BA6E-4998-B4FA-BB4856FE7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093AFE-5145-4AEA-9DA6-7C03515C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011A2-FFDD-4663-A1F0-57114BEFA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67BF-C373-40CF-BEC3-E63BCC5EC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0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FA77E-F506-4812-93CD-C51950C69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880AE-5C4C-4EA1-8807-7BF274AB6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34826-C3B5-4F63-8BD0-F052EE6D1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3EA8F9-7CA0-471D-BC4B-D16F5F1B1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578F2-CCAD-43BB-8BD2-A994E6346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F373E-DADD-42F2-A2CE-ECF79EB7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9F9922-7A44-41E2-AB39-2A19CF2A6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2785F1-F8F1-4210-A1BE-59433A5FC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34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875BD-206D-44A3-B8AC-43F78FC8F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93D1D6-67D0-47DE-BDE0-58620ADA9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183289-B0DE-4844-9E86-E0DE03D14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B5D8A-49E7-4EC1-BF7B-A20E0689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46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B419A-F104-4FA9-8219-28F13095F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19BBF8-955F-4D99-92F9-CBFA819E0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E4719-D86F-4118-B092-40D01731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1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25719-F88B-49FF-BDB5-6A17B8A26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2D655-2170-46EF-8E13-1A5DF79A1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385EF7-57E9-478E-BF38-163898D3B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72EC5-2033-4065-99E2-022128CC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CAC62-EF29-4B97-BF66-EF5940F91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39443-5D9B-46E4-8BCC-42DA0A511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07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F1B16-5D09-435E-9232-21FB6E3F3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0950A-3B3E-4BFA-9ADB-2FF082478E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6EE7A-63E1-49CF-8C40-DC2FE598D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45692-BEEC-4F2A-A953-25549A65C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30E56-21D6-430B-9F62-5A88AC64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36E91-8412-4C89-855F-33D96135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61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EEA589-798A-4CC0-A9EF-BEABD15D5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5D3A0-E5E9-49E4-BF52-12DC5FE3E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712FF-750F-4115-8F27-EEA6BA3D0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24D6D-0607-4068-85F0-2FC765C15041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4137B-37E3-479D-9673-D2408984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45E92-C10C-4333-A0B2-823FD91D14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D4F15-EF52-4325-9178-8527A3CE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66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6B4C07D-B65F-4768-A39F-3D0CED03D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0"/>
            <a:ext cx="78676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194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Todd</dc:creator>
  <cp:lastModifiedBy>Catherine Taylor</cp:lastModifiedBy>
  <cp:revision>1</cp:revision>
  <dcterms:created xsi:type="dcterms:W3CDTF">2020-03-18T09:58:40Z</dcterms:created>
  <dcterms:modified xsi:type="dcterms:W3CDTF">2020-03-19T11:31:41Z</dcterms:modified>
</cp:coreProperties>
</file>